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39259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5215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503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6657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8924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120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9252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282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8846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9082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0829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2548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119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004048" y="1124744"/>
            <a:ext cx="345638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6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11560" y="3068959"/>
            <a:ext cx="8064896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5F497A"/>
              </a:buClr>
              <a:buSzPct val="25000"/>
            </a:pP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Молитва за Президента </a:t>
            </a:r>
            <a:b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України</a:t>
            </a:r>
            <a:endParaRPr lang="ru-RU" sz="5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708920"/>
            <a:ext cx="8280919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буде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збіжжя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багато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на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гірському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верху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зашумить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українські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чорноземи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плід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народ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зацвіте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по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містах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трава на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4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72:16 </a:t>
            </a:r>
          </a:p>
        </p:txBody>
      </p:sp>
    </p:spTree>
    <p:extLst>
      <p:ext uri="{BB962C8B-B14F-4D97-AF65-F5344CB8AC3E}">
        <p14:creationId xmlns:p14="http://schemas.microsoft.com/office/powerpoint/2010/main" val="412030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708920"/>
            <a:ext cx="828091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Благословен Господь Бог,</a:t>
            </a:r>
            <a:b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Ізраїлів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єдиний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b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чуда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вчиняє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4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72:18 </a:t>
            </a:r>
          </a:p>
        </p:txBody>
      </p:sp>
    </p:spTree>
    <p:extLst>
      <p:ext uri="{BB962C8B-B14F-4D97-AF65-F5344CB8AC3E}">
        <p14:creationId xmlns:p14="http://schemas.microsoft.com/office/powerpoint/2010/main" val="1382305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708920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благословенне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навіки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Ім’я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слави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хай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слава всю землю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наповнить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</a:t>
            </a:r>
            <a:b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Амінь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амінь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4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72:19 </a:t>
            </a:r>
          </a:p>
        </p:txBody>
      </p:sp>
    </p:spTree>
    <p:extLst>
      <p:ext uri="{BB962C8B-B14F-4D97-AF65-F5344CB8AC3E}">
        <p14:creationId xmlns:p14="http://schemas.microsoft.com/office/powerpoint/2010/main" val="2975656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42484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Боже,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суди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нашому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президентові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подай, </a:t>
            </a:r>
            <a:b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Свою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справедливість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для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сина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72:1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20393" y="2276872"/>
            <a:ext cx="8280919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хай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правдою судить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Україну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а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вбогих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Твоїх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справедливістю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72:2 </a:t>
            </a:r>
          </a:p>
        </p:txBody>
      </p:sp>
    </p:spTree>
    <p:extLst>
      <p:ext uri="{BB962C8B-B14F-4D97-AF65-F5344CB8AC3E}">
        <p14:creationId xmlns:p14="http://schemas.microsoft.com/office/powerpoint/2010/main" val="269827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708920"/>
            <a:ext cx="8280919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Нехай гори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приносять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Україні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мир, </a:t>
            </a:r>
            <a:b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пагірки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правду. </a:t>
            </a:r>
            <a:endParaRPr lang="ru-RU" sz="4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72:3 </a:t>
            </a:r>
          </a:p>
        </p:txBody>
      </p:sp>
    </p:spTree>
    <p:extLst>
      <p:ext uri="{BB962C8B-B14F-4D97-AF65-F5344CB8AC3E}">
        <p14:creationId xmlns:p14="http://schemas.microsoft.com/office/powerpoint/2010/main" val="363990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708920"/>
            <a:ext cx="8280919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судитиме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вбогих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народу,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помагатиме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бідним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тиснути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буде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корумпованого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гнобителя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72:4 </a:t>
            </a:r>
          </a:p>
        </p:txBody>
      </p:sp>
    </p:spTree>
    <p:extLst>
      <p:ext uri="{BB962C8B-B14F-4D97-AF65-F5344CB8AC3E}">
        <p14:creationId xmlns:p14="http://schemas.microsoft.com/office/powerpoint/2010/main" val="104041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708920"/>
            <a:ext cx="8280919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боятися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народжені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згори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християни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поки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сонця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поки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місяця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з роду до роду! </a:t>
            </a:r>
            <a:endParaRPr lang="ru-RU" sz="4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72:5 </a:t>
            </a:r>
          </a:p>
        </p:txBody>
      </p:sp>
    </p:spTree>
    <p:extLst>
      <p:ext uri="{BB962C8B-B14F-4D97-AF65-F5344CB8AC3E}">
        <p14:creationId xmlns:p14="http://schemas.microsoft.com/office/powerpoint/2010/main" val="973451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708920"/>
            <a:ext cx="8280919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Президент наш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зійде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дощ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покіс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немов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краплі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зрошують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землю! </a:t>
            </a:r>
            <a:endParaRPr lang="ru-RU" sz="4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72:6 </a:t>
            </a:r>
          </a:p>
        </p:txBody>
      </p:sp>
    </p:spTree>
    <p:extLst>
      <p:ext uri="{BB962C8B-B14F-4D97-AF65-F5344CB8AC3E}">
        <p14:creationId xmlns:p14="http://schemas.microsoft.com/office/powerpoint/2010/main" val="261119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708920"/>
            <a:ext cx="8280919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Праведний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буде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цвісти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дні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а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спокій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великий аж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поки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світитиме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місяць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72:7 </a:t>
            </a:r>
          </a:p>
        </p:txBody>
      </p:sp>
    </p:spTree>
    <p:extLst>
      <p:ext uri="{BB962C8B-B14F-4D97-AF65-F5344CB8AC3E}">
        <p14:creationId xmlns:p14="http://schemas.microsoft.com/office/powerpoint/2010/main" val="487024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708920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матиме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вплив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пошану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Чорного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моря аж до моря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Балтійського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Дніпра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аж до</a:t>
            </a:r>
            <a:b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кінців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8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72:8 </a:t>
            </a:r>
          </a:p>
        </p:txBody>
      </p:sp>
    </p:spTree>
    <p:extLst>
      <p:ext uri="{BB962C8B-B14F-4D97-AF65-F5344CB8AC3E}">
        <p14:creationId xmlns:p14="http://schemas.microsoft.com/office/powerpoint/2010/main" val="1215749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260</Words>
  <Application>Microsoft Office PowerPoint</Application>
  <PresentationFormat>Екран (4:3)</PresentationFormat>
  <Paragraphs>102</Paragraphs>
  <Slides>12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Verdana</vt:lpstr>
      <vt:lpstr>Тема Office</vt:lpstr>
      <vt:lpstr>ПСАЛОМ 72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10 </dc:title>
  <cp:lastModifiedBy>Dubenchuk Ivanka</cp:lastModifiedBy>
  <cp:revision>12</cp:revision>
  <dcterms:modified xsi:type="dcterms:W3CDTF">2021-06-13T20:45:48Z</dcterms:modified>
</cp:coreProperties>
</file>